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797675" cy="9926638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ja Zigart" userId="S::janja.zigart@sc-sg.si::eb72cd0c-5935-4c1d-bd73-4105baf22a51" providerId="AD" clId="Web-{7D568E50-1C7F-EA0A-D0EB-C549A82C4381}"/>
  </pc:docChgLst>
  <pc:docChgLst>
    <pc:chgData name="Janja Zigart" userId="eb72cd0c-5935-4c1d-bd73-4105baf22a51" providerId="ADAL" clId="{DF386889-F632-4F65-B787-2A91CE0EF422}"/>
  </pc:docChgLst>
  <pc:docChgLst>
    <pc:chgData name=" " userId="eb72cd0c-5935-4c1d-bd73-4105baf22a51" providerId="ADAL" clId="{7BB27A0A-54B2-454A-8566-245210690FC5}"/>
  </pc:docChgLst>
  <pc:docChgLst>
    <pc:chgData name=" " userId="eb72cd0c-5935-4c1d-bd73-4105baf22a51" providerId="ADAL" clId="{BB679FF4-1654-4C9D-B399-E03597BC4D82}"/>
    <pc:docChg chg="modSld">
      <pc:chgData name=" " userId="eb72cd0c-5935-4c1d-bd73-4105baf22a51" providerId="ADAL" clId="{BB679FF4-1654-4C9D-B399-E03597BC4D82}" dt="2024-08-29T08:15:56.251" v="27" actId="20577"/>
      <pc:docMkLst>
        <pc:docMk/>
      </pc:docMkLst>
      <pc:sldChg chg="modSp">
        <pc:chgData name=" " userId="eb72cd0c-5935-4c1d-bd73-4105baf22a51" providerId="ADAL" clId="{BB679FF4-1654-4C9D-B399-E03597BC4D82}" dt="2024-08-29T08:15:56.251" v="27" actId="20577"/>
        <pc:sldMkLst>
          <pc:docMk/>
          <pc:sldMk cId="0" sldId="257"/>
        </pc:sldMkLst>
        <pc:spChg chg="mod">
          <ac:chgData name=" " userId="eb72cd0c-5935-4c1d-bd73-4105baf22a51" providerId="ADAL" clId="{BB679FF4-1654-4C9D-B399-E03597BC4D82}" dt="2024-08-29T08:15:56.251" v="27" actId="20577"/>
          <ac:spMkLst>
            <pc:docMk/>
            <pc:sldMk cId="0" sldId="257"/>
            <ac:spMk id="7" creationId="{00000000-0000-0000-0000-000000000000}"/>
          </ac:spMkLst>
        </pc:spChg>
      </pc:sldChg>
    </pc:docChg>
  </pc:docChgLst>
  <pc:docChgLst>
    <pc:chgData name=" " userId="eb72cd0c-5935-4c1d-bd73-4105baf22a51" providerId="ADAL" clId="{3066D4BC-DD1D-47C2-AD3C-BBC34223BAF0}"/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C65D1-6045-481F-B075-2EF053F552C0}" type="datetimeFigureOut">
              <a:rPr lang="sl-SI" smtClean="0"/>
              <a:pPr/>
              <a:t>29. 08. 2024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EED61-897C-4FB6-93FD-8FF14BC6DD6C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C65D1-6045-481F-B075-2EF053F552C0}" type="datetimeFigureOut">
              <a:rPr lang="sl-SI" smtClean="0"/>
              <a:pPr/>
              <a:t>29. 08. 2024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EED61-897C-4FB6-93FD-8FF14BC6DD6C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C65D1-6045-481F-B075-2EF053F552C0}" type="datetimeFigureOut">
              <a:rPr lang="sl-SI" smtClean="0"/>
              <a:pPr/>
              <a:t>29. 08. 2024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EED61-897C-4FB6-93FD-8FF14BC6DD6C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C65D1-6045-481F-B075-2EF053F552C0}" type="datetimeFigureOut">
              <a:rPr lang="sl-SI" smtClean="0"/>
              <a:pPr/>
              <a:t>29. 08. 2024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EED61-897C-4FB6-93FD-8FF14BC6DD6C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C65D1-6045-481F-B075-2EF053F552C0}" type="datetimeFigureOut">
              <a:rPr lang="sl-SI" smtClean="0"/>
              <a:pPr/>
              <a:t>29. 08. 2024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EED61-897C-4FB6-93FD-8FF14BC6DD6C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C65D1-6045-481F-B075-2EF053F552C0}" type="datetimeFigureOut">
              <a:rPr lang="sl-SI" smtClean="0"/>
              <a:pPr/>
              <a:t>29. 08. 2024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EED61-897C-4FB6-93FD-8FF14BC6DD6C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C65D1-6045-481F-B075-2EF053F552C0}" type="datetimeFigureOut">
              <a:rPr lang="sl-SI" smtClean="0"/>
              <a:pPr/>
              <a:t>29. 08. 2024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EED61-897C-4FB6-93FD-8FF14BC6DD6C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C65D1-6045-481F-B075-2EF053F552C0}" type="datetimeFigureOut">
              <a:rPr lang="sl-SI" smtClean="0"/>
              <a:pPr/>
              <a:t>29. 08. 2024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EED61-897C-4FB6-93FD-8FF14BC6DD6C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C65D1-6045-481F-B075-2EF053F552C0}" type="datetimeFigureOut">
              <a:rPr lang="sl-SI" smtClean="0"/>
              <a:pPr/>
              <a:t>29. 08. 2024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EED61-897C-4FB6-93FD-8FF14BC6DD6C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C65D1-6045-481F-B075-2EF053F552C0}" type="datetimeFigureOut">
              <a:rPr lang="sl-SI" smtClean="0"/>
              <a:pPr/>
              <a:t>29. 08. 2024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EED61-897C-4FB6-93FD-8FF14BC6DD6C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C65D1-6045-481F-B075-2EF053F552C0}" type="datetimeFigureOut">
              <a:rPr lang="sl-SI" smtClean="0"/>
              <a:pPr/>
              <a:t>29. 08. 2024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EED61-897C-4FB6-93FD-8FF14BC6DD6C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C65D1-6045-481F-B075-2EF053F552C0}" type="datetimeFigureOut">
              <a:rPr lang="sl-SI" smtClean="0"/>
              <a:pPr/>
              <a:t>29. 08. 2024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EED61-897C-4FB6-93FD-8FF14BC6DD6C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janja.zigart@sc-sg.si" TargetMode="External"/><Relationship Id="rId2" Type="http://schemas.openxmlformats.org/officeDocument/2006/relationships/hyperlink" Target="http://www.sssgm.sc-sg.si/zakljucek-izobrazevanja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ctrTitle"/>
          </p:nvPr>
        </p:nvSpPr>
        <p:spPr>
          <a:xfrm>
            <a:off x="539552" y="0"/>
            <a:ext cx="8206680" cy="3888431"/>
          </a:xfrm>
        </p:spPr>
        <p:txBody>
          <a:bodyPr>
            <a:normAutofit/>
          </a:bodyPr>
          <a:lstStyle/>
          <a:p>
            <a:r>
              <a:rPr lang="sl-SI" sz="2800" b="1" dirty="0">
                <a:latin typeface="Lucida Calligraphy" pitchFamily="66" charset="0"/>
              </a:rPr>
              <a:t>KOLEDAR OPRAVLJANJA ZAKLJUČNEGA IZPITA </a:t>
            </a:r>
            <a:br>
              <a:rPr lang="sl-SI" sz="2800" b="1" dirty="0">
                <a:latin typeface="Lucida Calligraphy" pitchFamily="66" charset="0"/>
              </a:rPr>
            </a:br>
            <a:r>
              <a:rPr lang="sl-SI" sz="2800" b="1" dirty="0">
                <a:latin typeface="Lucida Calligraphy" pitchFamily="66" charset="0"/>
              </a:rPr>
              <a:t>V PROGRAMIH  SPI IN NPI (GASTRONOMSKE IN HOTELSKE STORITVE, TRGOVEC, MIZAR, OBDELOVALEC LESA)</a:t>
            </a:r>
          </a:p>
        </p:txBody>
      </p:sp>
      <p:sp>
        <p:nvSpPr>
          <p:cNvPr id="7" name="Podnaslov 6"/>
          <p:cNvSpPr>
            <a:spLocks noGrp="1"/>
          </p:cNvSpPr>
          <p:nvPr>
            <p:ph type="subTitle" idx="1"/>
          </p:nvPr>
        </p:nvSpPr>
        <p:spPr>
          <a:xfrm>
            <a:off x="1187624" y="5105400"/>
            <a:ext cx="6400800" cy="1752600"/>
          </a:xfrm>
        </p:spPr>
        <p:txBody>
          <a:bodyPr>
            <a:normAutofit fontScale="85000" lnSpcReduction="10000"/>
          </a:bodyPr>
          <a:lstStyle/>
          <a:p>
            <a:r>
              <a:rPr lang="sl-SI" b="1" dirty="0">
                <a:solidFill>
                  <a:schemeClr val="tx2"/>
                </a:solidFill>
                <a:latin typeface="Lucida Calligraphy" pitchFamily="66" charset="0"/>
                <a:cs typeface="Times New Roman"/>
              </a:rPr>
              <a:t>„Prihodnost je ponujena razprta dlan za dotik, umik, dejanje, pričakovanje ali le za sanje</a:t>
            </a:r>
            <a:r>
              <a:rPr lang="sl-SI" b="1" dirty="0">
                <a:solidFill>
                  <a:schemeClr val="tx2"/>
                </a:solidFill>
                <a:latin typeface="Lucida Calligraphy" pitchFamily="66" charset="0"/>
              </a:rPr>
              <a:t>.</a:t>
            </a:r>
            <a:r>
              <a:rPr lang="sl-SI" b="1" dirty="0">
                <a:solidFill>
                  <a:schemeClr val="tx2"/>
                </a:solidFill>
                <a:latin typeface="Times New Roman"/>
                <a:cs typeface="Times New Roman"/>
              </a:rPr>
              <a:t>”</a:t>
            </a:r>
            <a:endParaRPr lang="sl-SI" b="1" dirty="0">
              <a:solidFill>
                <a:schemeClr val="tx2"/>
              </a:solidFill>
              <a:latin typeface="Lucida Calligraphy" pitchFamily="66" charset="0"/>
            </a:endParaRPr>
          </a:p>
          <a:p>
            <a:r>
              <a:rPr lang="sl-SI" dirty="0">
                <a:latin typeface="Lucida Calligraphy" pitchFamily="66" charset="0"/>
              </a:rPr>
              <a:t>                       </a:t>
            </a:r>
            <a:r>
              <a:rPr lang="sl-SI" sz="2400" dirty="0">
                <a:solidFill>
                  <a:schemeClr val="tx2"/>
                </a:solidFill>
                <a:latin typeface="Lucida Calligraphy" pitchFamily="66" charset="0"/>
              </a:rPr>
              <a:t>              (neznani avtor)</a:t>
            </a:r>
          </a:p>
        </p:txBody>
      </p:sp>
      <p:pic>
        <p:nvPicPr>
          <p:cNvPr id="11266" name="Picture 2" descr="http://t0.gstatic.com/images?q=tbn:ANd9GcTwdAoEkedyTeEj0gmSOgdu-2fO31OuzBfi8ENsT_8-rxYSCpA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3501008"/>
            <a:ext cx="1440160" cy="14401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sl-SI" dirty="0">
                <a:latin typeface="Arial Rounded MT Bold" pitchFamily="34" charset="0"/>
              </a:rPr>
              <a:t>IZPITNI ROKI</a:t>
            </a:r>
          </a:p>
        </p:txBody>
      </p:sp>
      <p:sp>
        <p:nvSpPr>
          <p:cNvPr id="7" name="Ograda vsebine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sl-SI" sz="3600" b="1" dirty="0"/>
              <a:t> </a:t>
            </a:r>
            <a:r>
              <a:rPr lang="sl-SI" b="1" dirty="0"/>
              <a:t>ZIMSKI: 10. 2. 2025 – 14. 2. 2025</a:t>
            </a:r>
          </a:p>
          <a:p>
            <a:pPr>
              <a:buNone/>
            </a:pPr>
            <a:endParaRPr lang="sl-SI" dirty="0"/>
          </a:p>
          <a:p>
            <a:pPr>
              <a:buFont typeface="Wingdings" pitchFamily="2" charset="2"/>
              <a:buChar char="Ø"/>
            </a:pPr>
            <a:r>
              <a:rPr lang="sl-SI" b="1" dirty="0"/>
              <a:t> SPOMLADANSKI: 5. 6. 2025 – 23. 6. 2025</a:t>
            </a:r>
          </a:p>
          <a:p>
            <a:pPr>
              <a:buNone/>
            </a:pPr>
            <a:endParaRPr lang="sl-SI" b="1" dirty="0"/>
          </a:p>
          <a:p>
            <a:pPr>
              <a:buFont typeface="Wingdings" pitchFamily="2" charset="2"/>
              <a:buChar char="Ø"/>
            </a:pPr>
            <a:r>
              <a:rPr lang="sl-SI" b="1" dirty="0"/>
              <a:t> JESENSKI: 25. 8. 2025 – 29. 8. 2025</a:t>
            </a:r>
          </a:p>
          <a:p>
            <a:pPr>
              <a:buNone/>
            </a:pPr>
            <a:endParaRPr lang="sl-SI" dirty="0"/>
          </a:p>
        </p:txBody>
      </p:sp>
      <p:pic>
        <p:nvPicPr>
          <p:cNvPr id="8194" name="Picture 2" descr="http://t1.gstatic.com/images?q=tbn:ANd9GcQ3_mU7RF_zxnUIpJKbqvJZ4mUEHxA6pahiHyO_-8-kUnPs263Iu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8992" y="4643446"/>
            <a:ext cx="1944216" cy="18845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/>
              <a:t>PRIJAVA  KANDIDATOV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Tx/>
              <a:buChar char="-"/>
            </a:pPr>
            <a:r>
              <a:rPr lang="sl-SI" b="1" dirty="0"/>
              <a:t>Vsi kandidati </a:t>
            </a:r>
            <a:r>
              <a:rPr lang="sl-SI" dirty="0"/>
              <a:t>(redni dijaki ter odrasli) </a:t>
            </a:r>
            <a:r>
              <a:rPr lang="sl-SI" b="1" dirty="0"/>
              <a:t>se morate prijaviti na predpisanem obrazcu najmanj 30 dni </a:t>
            </a:r>
            <a:r>
              <a:rPr lang="sl-SI" dirty="0"/>
              <a:t>pred začetkom opravljanja zaključnega izpita. Obrazec dobite v tajništvu šole ali na povezavi:</a:t>
            </a:r>
          </a:p>
          <a:p>
            <a:pPr marL="0" indent="0">
              <a:buNone/>
            </a:pPr>
            <a:r>
              <a:rPr lang="sl-SI" dirty="0">
                <a:hlinkClick r:id="rId2"/>
              </a:rPr>
              <a:t>http://www.sssgm.sc-sg.si/zakljucek-izobrazevanja/</a:t>
            </a:r>
            <a:endParaRPr lang="sl-SI" dirty="0"/>
          </a:p>
          <a:p>
            <a:pPr marL="0" indent="0">
              <a:buNone/>
            </a:pPr>
            <a:endParaRPr lang="sl-SI" dirty="0"/>
          </a:p>
          <a:p>
            <a:pPr>
              <a:buFontTx/>
              <a:buChar char="-"/>
            </a:pPr>
            <a:r>
              <a:rPr lang="sl-SI" dirty="0"/>
              <a:t>Skenirano prijavo lahko pošljete tudi na naslov:</a:t>
            </a:r>
          </a:p>
          <a:p>
            <a:pPr marL="0" indent="0">
              <a:buNone/>
            </a:pPr>
            <a:r>
              <a:rPr lang="sl-SI" dirty="0">
                <a:hlinkClick r:id="rId3"/>
              </a:rPr>
              <a:t>janja.zigart@sc-sg.si</a:t>
            </a: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b="1" dirty="0"/>
              <a:t>-   Prijava mora vsebovati:</a:t>
            </a:r>
          </a:p>
          <a:p>
            <a:pPr>
              <a:buNone/>
            </a:pPr>
            <a:r>
              <a:rPr lang="sl-SI" b="1" dirty="0"/>
              <a:t>     - </a:t>
            </a:r>
            <a:r>
              <a:rPr lang="sl-SI" dirty="0"/>
              <a:t>spričevalo zaključnega letnika,</a:t>
            </a:r>
          </a:p>
          <a:p>
            <a:pPr>
              <a:buNone/>
            </a:pPr>
            <a:r>
              <a:rPr lang="sl-SI" dirty="0"/>
              <a:t>     - potrdilo o plačilu zaključnega izpita (odrasli). </a:t>
            </a:r>
            <a:r>
              <a:rPr lang="sl-SI" b="1" dirty="0"/>
              <a:t>     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/>
              <a:t>ODJAVA KANDIDATOV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l-SI" dirty="0"/>
              <a:t> </a:t>
            </a:r>
            <a:r>
              <a:rPr lang="sl-SI" b="1" dirty="0"/>
              <a:t>Tri dni pred začetkom </a:t>
            </a:r>
            <a:r>
              <a:rPr lang="sl-SI" dirty="0"/>
              <a:t> zaključnega izpita se </a:t>
            </a:r>
          </a:p>
          <a:p>
            <a:pPr>
              <a:buNone/>
            </a:pPr>
            <a:r>
              <a:rPr lang="sl-SI" dirty="0"/>
              <a:t> morate pisno </a:t>
            </a:r>
            <a:r>
              <a:rPr lang="sl-SI" b="1" dirty="0"/>
              <a:t>odjaviti</a:t>
            </a:r>
            <a:r>
              <a:rPr lang="sl-SI" dirty="0"/>
              <a:t> od obeh izpitnih enot, če </a:t>
            </a:r>
            <a:r>
              <a:rPr lang="sl-SI" b="1" dirty="0"/>
              <a:t>ne izpolnjujete pogojev</a:t>
            </a:r>
            <a:r>
              <a:rPr lang="sl-SI" dirty="0"/>
              <a:t>,</a:t>
            </a:r>
            <a:r>
              <a:rPr lang="sl-SI" b="1" dirty="0"/>
              <a:t> </a:t>
            </a:r>
            <a:r>
              <a:rPr lang="sl-SI" dirty="0"/>
              <a:t>oziroma se odjavite od izpitne enote, ki je ne boste opravljali.</a:t>
            </a:r>
            <a:endParaRPr lang="sl-SI" b="1" dirty="0"/>
          </a:p>
        </p:txBody>
      </p:sp>
      <p:pic>
        <p:nvPicPr>
          <p:cNvPr id="15362" name="Picture 2" descr="http://t0.gstatic.com/images?q=tbn:ANd9GcTwdAoEkedyTeEj0gmSOgdu-2fO31OuzBfi8ENsT_8-rxYSCpA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4501715"/>
            <a:ext cx="1512168" cy="15121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b="1" dirty="0"/>
              <a:t>OPROSTITEV OPRAVLJANJA ZAKLJUČNEGA IZPITA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l-SI" dirty="0"/>
              <a:t> Dijak oz. kandidat, ki je v zaključnem letniku pri</a:t>
            </a:r>
          </a:p>
          <a:p>
            <a:pPr>
              <a:buNone/>
            </a:pPr>
            <a:r>
              <a:rPr lang="sl-SI" dirty="0"/>
              <a:t> </a:t>
            </a:r>
            <a:r>
              <a:rPr lang="sl-SI" b="1" dirty="0"/>
              <a:t>slovenščini </a:t>
            </a:r>
            <a:r>
              <a:rPr lang="sl-SI" dirty="0"/>
              <a:t>dosegel oceno </a:t>
            </a:r>
            <a:r>
              <a:rPr lang="sl-SI" b="1" dirty="0"/>
              <a:t>odlično</a:t>
            </a:r>
            <a:r>
              <a:rPr lang="sl-SI" dirty="0"/>
              <a:t>, je pri</a:t>
            </a:r>
          </a:p>
          <a:p>
            <a:pPr>
              <a:buNone/>
            </a:pPr>
            <a:r>
              <a:rPr lang="sl-SI" dirty="0"/>
              <a:t> zaključnem izpitu </a:t>
            </a:r>
            <a:r>
              <a:rPr lang="sl-SI" b="1" dirty="0"/>
              <a:t>oproščen </a:t>
            </a:r>
            <a:r>
              <a:rPr lang="sl-SI" dirty="0"/>
              <a:t>opravljanja tega</a:t>
            </a:r>
          </a:p>
          <a:p>
            <a:pPr>
              <a:buNone/>
            </a:pPr>
            <a:r>
              <a:rPr lang="sl-SI" dirty="0"/>
              <a:t> izpita.</a:t>
            </a:r>
          </a:p>
        </p:txBody>
      </p:sp>
      <p:pic>
        <p:nvPicPr>
          <p:cNvPr id="17410" name="Picture 2" descr="http://t2.gstatic.com/images?q=tbn:ANd9GcTe9cI0bCyio8QyQPcmv5kWOsYrX1PvNmjd4ZR209nHp-1O3hb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3717032"/>
            <a:ext cx="2304256" cy="24199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sl-SI" b="1" dirty="0"/>
            </a:br>
            <a:r>
              <a:rPr lang="sl-SI" b="1" dirty="0"/>
              <a:t>IZPITNE ENOTE ZAKLJUČNEGA IZPITA</a:t>
            </a:r>
            <a:br>
              <a:rPr lang="sl-SI" b="1" dirty="0"/>
            </a:br>
            <a:br>
              <a:rPr lang="sl-SI" b="1" dirty="0"/>
            </a:br>
            <a:br>
              <a:rPr lang="sl-SI" b="1" dirty="0"/>
            </a:br>
            <a:endParaRPr lang="sl-SI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sl-SI" dirty="0"/>
              <a:t> </a:t>
            </a:r>
            <a:r>
              <a:rPr lang="sl-SI" b="1" dirty="0"/>
              <a:t>PISNI IN USTNI IZPIT IZ SLOVENŠČINE</a:t>
            </a:r>
            <a:r>
              <a:rPr lang="sl-SI" dirty="0"/>
              <a:t>,</a:t>
            </a:r>
          </a:p>
          <a:p>
            <a:pPr marL="0" indent="0">
              <a:buNone/>
            </a:pPr>
            <a:endParaRPr lang="sl-SI" dirty="0"/>
          </a:p>
          <a:p>
            <a:pPr>
              <a:buFont typeface="Wingdings" pitchFamily="2" charset="2"/>
              <a:buChar char="Ø"/>
            </a:pPr>
            <a:r>
              <a:rPr lang="sl-SI" dirty="0"/>
              <a:t> </a:t>
            </a:r>
            <a:r>
              <a:rPr lang="sl-SI" b="1" dirty="0"/>
              <a:t>IZDELEK OZ. STORITEV IN ZAGOVOR</a:t>
            </a:r>
          </a:p>
          <a:p>
            <a:pPr>
              <a:buNone/>
            </a:pPr>
            <a:r>
              <a:rPr lang="sl-SI" b="1" dirty="0"/>
              <a:t>   </a:t>
            </a:r>
            <a:r>
              <a:rPr lang="sl-SI" dirty="0"/>
              <a:t>(pri tem kandidat dokazuje povezanost  strokovno-teoretičnega in praktičnega znanja)</a:t>
            </a:r>
          </a:p>
        </p:txBody>
      </p:sp>
      <p:pic>
        <p:nvPicPr>
          <p:cNvPr id="18434" name="Picture 2" descr="http://t3.gstatic.com/images?q=tbn:ANd9GcSbHmzSFks1elXw9qPHTpEmv6ZfRdYAaV2-nWsMu4phzKxMk4K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4061681"/>
            <a:ext cx="1278534" cy="15170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/>
              <a:t>ŠE NEKAJ ZA KONEC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79512" y="1556792"/>
            <a:ext cx="8964488" cy="5301208"/>
          </a:xfrm>
        </p:spPr>
        <p:txBody>
          <a:bodyPr/>
          <a:lstStyle/>
          <a:p>
            <a:pPr>
              <a:buNone/>
            </a:pPr>
            <a:r>
              <a:rPr lang="sl-SI" dirty="0"/>
              <a:t>Z upoštevanjem vseh navodil in rokov ter z veliko</a:t>
            </a:r>
          </a:p>
          <a:p>
            <a:pPr>
              <a:buNone/>
            </a:pPr>
            <a:r>
              <a:rPr lang="sl-SI" dirty="0"/>
              <a:t>mero dobre volje pri učenju si boste zagotovili </a:t>
            </a:r>
          </a:p>
          <a:p>
            <a:pPr>
              <a:buNone/>
            </a:pPr>
            <a:r>
              <a:rPr lang="sl-SI" dirty="0"/>
              <a:t>vse potrebne pogoje za uspešen zaključek šolanja.</a:t>
            </a:r>
          </a:p>
          <a:p>
            <a:pPr>
              <a:buNone/>
            </a:pPr>
            <a:endParaRPr lang="sl-SI" dirty="0"/>
          </a:p>
          <a:p>
            <a:pPr>
              <a:buNone/>
            </a:pPr>
            <a:r>
              <a:rPr lang="sl-SI" dirty="0"/>
              <a:t>                                                    </a:t>
            </a:r>
          </a:p>
          <a:p>
            <a:pPr>
              <a:buNone/>
            </a:pPr>
            <a:endParaRPr lang="sl-SI" dirty="0"/>
          </a:p>
          <a:p>
            <a:pPr>
              <a:buNone/>
            </a:pPr>
            <a:r>
              <a:rPr lang="sl-SI" dirty="0"/>
              <a:t> Tajnica IO ZI</a:t>
            </a:r>
          </a:p>
        </p:txBody>
      </p:sp>
      <p:pic>
        <p:nvPicPr>
          <p:cNvPr id="5" name="Picture 2" descr="http://t2.gstatic.com/images?q=tbn:ANd9GcTe9cI0bCyio8QyQPcmv5kWOsYrX1PvNmjd4ZR209nHp-1O3hb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429000"/>
            <a:ext cx="2520280" cy="26468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312</Words>
  <Application>Microsoft Office PowerPoint</Application>
  <PresentationFormat>Diaprojekcija na zaslonu (4:3)</PresentationFormat>
  <Paragraphs>40</Paragraphs>
  <Slides>7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6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7</vt:i4>
      </vt:variant>
    </vt:vector>
  </HeadingPairs>
  <TitlesOfParts>
    <vt:vector size="14" baseType="lpstr">
      <vt:lpstr>Arial</vt:lpstr>
      <vt:lpstr>Arial Rounded MT Bold</vt:lpstr>
      <vt:lpstr>Calibri</vt:lpstr>
      <vt:lpstr>Lucida Calligraphy</vt:lpstr>
      <vt:lpstr>Times New Roman</vt:lpstr>
      <vt:lpstr>Wingdings</vt:lpstr>
      <vt:lpstr>Officeova tema</vt:lpstr>
      <vt:lpstr>KOLEDAR OPRAVLJANJA ZAKLJUČNEGA IZPITA  V PROGRAMIH  SPI IN NPI (GASTRONOMSKE IN HOTELSKE STORITVE, TRGOVEC, MIZAR, OBDELOVALEC LESA)</vt:lpstr>
      <vt:lpstr>IZPITNI ROKI</vt:lpstr>
      <vt:lpstr>PRIJAVA  KANDIDATOV</vt:lpstr>
      <vt:lpstr>ODJAVA KANDIDATOV</vt:lpstr>
      <vt:lpstr>OPROSTITEV OPRAVLJANJA ZAKLJUČNEGA IZPITA</vt:lpstr>
      <vt:lpstr> IZPITNE ENOTE ZAKLJUČNEGA IZPITA   </vt:lpstr>
      <vt:lpstr>ŠE NEKAJ ZA KONEC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KOLEDAR OPRAVLJANJA ZAKLJUČNEGA IZPITA 2010/2011 V PROGRAMIH GASTRONOM/HOTELIR IN MIZAR</dc:title>
  <dc:creator>pavlič</dc:creator>
  <cp:lastModifiedBy>Janja Žigart</cp:lastModifiedBy>
  <cp:revision>36</cp:revision>
  <cp:lastPrinted>2020-09-08T10:03:17Z</cp:lastPrinted>
  <dcterms:created xsi:type="dcterms:W3CDTF">2010-12-16T17:33:19Z</dcterms:created>
  <dcterms:modified xsi:type="dcterms:W3CDTF">2024-08-29T08:17:14Z</dcterms:modified>
</cp:coreProperties>
</file>